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1113" r:id="rId2"/>
    <p:sldId id="1114" r:id="rId3"/>
    <p:sldId id="1112" r:id="rId4"/>
    <p:sldId id="1115" r:id="rId5"/>
    <p:sldId id="1116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CDA"/>
    <a:srgbClr val="404040"/>
    <a:srgbClr val="E75620"/>
    <a:srgbClr val="EE612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FA5FB-5E45-4372-9C65-5C64901514E9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02134-A208-481D-A366-5B0CF2C0C30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87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33F38-B342-44D2-915B-2CC31B580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C7D51D8-0D1C-C4CD-C796-E754DFCEE1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3EF24AF-4A88-87E7-A6CA-CA40AB598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da-DK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2624FCC-0EAC-EFD6-7F29-C1FA52302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92458-B6C9-4419-9349-435CCE4E8EA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455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90569-BD91-BA9F-BCA2-A0B0454F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3E5CD54-7489-85BE-CD0B-BD3F13E59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E7B9AF3-7A2B-6230-D1A1-CFF131194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da-DK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BB20179-83AF-70D0-5F91-7DDEBBA90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92458-B6C9-4419-9349-435CCE4E8EA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812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B672F-5CB6-4363-FB80-4009A2C85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960FA9F-AE0E-E7BC-3910-5D8ABBBE0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D760F22-91DA-CFE4-391E-0EFCA3B23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da-DK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93EB486-3EB0-D22F-90F2-C526FBAA4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92458-B6C9-4419-9349-435CCE4E8EA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371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40E03-A573-76CA-D8D8-05011AB6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874E249-C5DA-BDD1-23AC-F79CE52B7F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0BEC8AF-AEA9-4A24-A597-03DA87DCE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da-DK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38D0ECE-CFF6-0852-CF1D-06258BE82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92458-B6C9-4419-9349-435CCE4E8EA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120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16E3F-E0F4-7CC6-7D68-11C344D0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34E16EC-1ED6-6BF7-95BB-A849401B62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A2E7E35-D2EF-D097-C373-6C70E27019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da-DK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F494E3F-3B7D-4E8A-D029-2936FE9B8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592458-B6C9-4419-9349-435CCE4E8EA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437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8150C-19E4-4FCB-5A44-D8CB8C2C6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791C153-F24B-26B1-7D37-9F54D0538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F7437B-2AC4-F878-B9EF-1E4D259A8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25FD99-D93B-DAC6-EF45-58C0E043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22B524-0722-D80D-CFCA-611DCA593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748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B1B44-34ED-9771-3930-A2EFB6B9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CA52BFD-9FEF-9BD2-2801-9854D0D9F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CB035D5-ED39-037C-04B8-0DF38BF9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B93EB04-BDE5-7027-35AC-953B39AF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D37C13-1B84-8478-A1F6-A7A6432CA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6153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752C677-D5C3-DFD4-8FB7-02908913C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DEB0E4B-02A2-4458-3F89-DB8CC65D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84B21B-C4F2-5E33-DD67-C0ECA3D0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618A96-2323-12D1-18C8-9D1E6154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0EEF3B3-AAB3-7D7A-D844-49041946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6234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DDK HøjreBoks Venstre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2">
            <a:extLst>
              <a:ext uri="{FF2B5EF4-FFF2-40B4-BE49-F238E27FC236}">
                <a16:creationId xmlns:a16="http://schemas.microsoft.com/office/drawing/2014/main" id="{26D76BE8-13E6-C743-A5E8-D8C351A6D5D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" y="0"/>
            <a:ext cx="6095999" cy="6858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" name="Pladsholder til billede 2">
            <a:extLst>
              <a:ext uri="{FF2B5EF4-FFF2-40B4-BE49-F238E27FC236}">
                <a16:creationId xmlns:a16="http://schemas.microsoft.com/office/drawing/2014/main" id="{27D3B790-DC0F-C25D-B1BE-1B495A409112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5373757" y="0"/>
            <a:ext cx="6818242" cy="6858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F3E076DB-854B-7C48-97B2-3FB4EC3E1CF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119723" y="2232991"/>
            <a:ext cx="4369904" cy="38793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400" b="1" i="0" spc="150" baseline="0">
                <a:ln>
                  <a:noFill/>
                </a:ln>
                <a:solidFill>
                  <a:schemeClr val="bg1"/>
                </a:solidFill>
                <a:latin typeface="Futura PT Heavy" panose="020B0502020204020303" pitchFamily="34" charset="77"/>
              </a:defRPr>
            </a:lvl1pPr>
          </a:lstStyle>
          <a:p>
            <a:r>
              <a:rPr lang="da-DK" dirty="0"/>
              <a:t>Underoverskrift eller punktopstilling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DBFB7E4-875D-A642-AC31-867062963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9723" y="745635"/>
            <a:ext cx="4369904" cy="121568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800" b="1" i="0">
                <a:solidFill>
                  <a:schemeClr val="bg1"/>
                </a:solidFill>
                <a:latin typeface="Futura PT Heavy" panose="020B0502020204020303" pitchFamily="34" charset="77"/>
              </a:defRPr>
            </a:lvl1pPr>
          </a:lstStyle>
          <a:p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32594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2BC86-6A83-CE8C-525F-79977D77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20AF04-874B-94F5-D43B-A1C2EFFC70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24738F-CD32-F7AB-16A6-F65DF084F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45E0C7D-D53E-2541-C261-2118089A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618E6F-A740-9A98-2B38-347D9970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7682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2536C-9475-FF81-AC4E-70112DC9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383301-EC44-9CA2-4CCB-56032CDCB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AFAA83B-4672-9D39-EB6B-C18FD4A6C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54F1D5-7014-1D61-A708-8A25DAEBD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C23C36-A105-75CA-8F75-CCFC70AD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153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75B3F-C436-B1F0-9185-F549F0DEA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689A0F-72D5-7D65-CD2C-738B8D8887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F91BD2A-BEAF-760A-D281-31B114B24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F1215F0-27C4-5ED9-BAFD-8CC5E16D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F66359C-85BD-EC90-AD5F-51AC1F683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5FB02EE-DBCE-3F1F-6E66-8A86A0BDA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158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E7D6B-1CCB-5DDB-FEE7-0EFEB0B4F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5C6D9A3-01C8-3690-32B9-288938C90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13E2A4-1919-EB6D-CAA4-98DEAF4E0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10DDF88-21A2-29D6-983E-EB9D3263D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8BA00EE-1809-FDAF-F43C-2C5EEDEC8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A18C487-DF75-BA72-CB98-F33E3E66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7E61129-9A98-5544-B837-21B37E90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15864A4-CA89-6E65-79F1-8894BC44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090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DD79E0-DBF9-B729-77E1-A78998E8E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9ABFF2D-2DE2-8501-9DE3-D0991A17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3096EAD-91D6-593D-8FE8-80B63FBC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49B7A9A-2A20-EAE6-E6DF-93C1B37B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150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7B3E9DA-9884-8D3F-E942-96525FDA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DC480BA-1F0D-3292-2955-681989C5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6245725-59A2-4E79-4B85-242F2994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346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076C58-C572-FD1B-E7DF-73AA44C7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294E84A-AE4C-48AF-0FCB-8C5EE9DB1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326D2A6-5A36-B918-0C88-1F4DB5E4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6F1A07C-C6C3-E6AB-3BA7-9CB5224FE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143E0F2-32CA-8EB0-7AB8-71B441E2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63611E2-F50E-61C5-A484-2C48156E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2405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F78ED-ED04-2692-2599-245D38FB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9B29024-0C56-B70F-B365-BD092B9D8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5FD0D8D-DB71-80A6-6268-7B155B2C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989D0E2-C349-19D7-24E8-979C152B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21E774A-EFE4-5C5F-A132-8C7CD7C7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738F29E-080B-D81B-E91D-467FDAE4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84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AD37496-74E4-EB0C-9633-3FB5C162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C3ACAC8-8647-5FB6-5A22-43322B5E1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087BA1-1C76-FC90-F16F-1CF25BF68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F6F393-44CD-49C1-B75E-637826EE69FF}" type="datetimeFigureOut">
              <a:rPr lang="da-DK" smtClean="0"/>
              <a:t>12-05-2026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904AD93-CBE5-958A-4C8A-212EED8BD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52CF62C-0D9F-8972-3BFF-E798D8300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DEBA11-CBA2-4CB9-B5C1-53F42EE414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62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15539-1A96-18D2-8759-C57ACEF5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EE75332-8D10-8272-D7C7-B451F751F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" y="2600"/>
            <a:ext cx="12184381" cy="68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2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68E3C-25BE-A96E-CFE0-F1FDDAE43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9368FFB-13F6-B440-1915-BBE545833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020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9E58-C320-DDF3-81F7-9146BE3AF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05BE9F9-3745-490E-A3F7-3422C163E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97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CB537-7AA6-EEF8-45F1-50B55C7CE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C99535D-697C-A088-08B6-3244E43CF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" y="0"/>
            <a:ext cx="1219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317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81B86-970E-5BBE-7AD9-54A477BD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AC285ACC-F146-90B8-1C51-39A60E204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" y="-1"/>
            <a:ext cx="12188191" cy="68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0146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</Words>
  <Application>Microsoft Office PowerPoint</Application>
  <PresentationFormat>Widescreen</PresentationFormat>
  <Paragraphs>5</Paragraphs>
  <Slides>5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Futura PT Heavy</vt:lpstr>
      <vt:lpstr>Segoe UI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Grud</dc:creator>
  <cp:lastModifiedBy>Astrid Andersen</cp:lastModifiedBy>
  <cp:revision>13</cp:revision>
  <dcterms:created xsi:type="dcterms:W3CDTF">2025-03-19T14:01:09Z</dcterms:created>
  <dcterms:modified xsi:type="dcterms:W3CDTF">2026-05-12T08:00:19Z</dcterms:modified>
</cp:coreProperties>
</file>