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954" r:id="rId3"/>
    <p:sldId id="955" r:id="rId4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8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E158EC-3FD1-40C5-949B-D1C9507171AE}" type="datetimeFigureOut">
              <a:rPr lang="da-DK" smtClean="0"/>
              <a:t>19-11-2025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9D787-9A1D-4733-9384-A62B6C124C0F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5949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Videoen er tilgængelig for download her: https://www.dropbox.com/scl/fi/ieg55lqaokyzziqkan4lo/Riftaku_Nigeria.mp4?rlkey=j9yn7vls0lhg3ao7a7gowkykj&amp;dl=0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C9D787-9A1D-4733-9384-A62B6C124C0F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4863540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da-DK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92458-B6C9-4419-9349-435CCE4E8EAF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08275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da-DK" b="0" i="0" dirty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592458-B6C9-4419-9349-435CCE4E8EAF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17612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D212E8-55A8-5BDC-A270-66892FEA02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AA01D71A-38C4-128B-4F5B-D0B94239DA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C408BBB-9037-FA0C-DC77-71E24A153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D69-FCA7-401E-89D6-33B8767B4769}" type="datetimeFigureOut">
              <a:rPr lang="da-DK" smtClean="0"/>
              <a:t>19-11-2025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1EA36D48-9D04-47A9-6B7D-777DCA65F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C07CDAD-BFBD-3E76-F3EE-7207444B4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8D79-007F-4987-9F74-1D341A155D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377447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CC2C332-67AA-FDE1-2C51-6559195417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F0B1292-DAF0-460B-4B24-2341371552A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90AFDEF-B646-B30B-1F51-E58F2963BC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D69-FCA7-401E-89D6-33B8767B4769}" type="datetimeFigureOut">
              <a:rPr lang="da-DK" smtClean="0"/>
              <a:t>19-11-2025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92280CE-1CD6-57AD-99BF-61CF12024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5D1EB14-98A3-ACF7-B7D6-22AF0FBE7E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8D79-007F-4987-9F74-1D341A155D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20542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6E203AAD-EC01-E9FF-EDBA-C3EA578AF6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E03CB5DA-F9A0-70EC-6E15-456355797F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493A362-DA56-D1B7-8948-EA9AC6602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D69-FCA7-401E-89D6-33B8767B4769}" type="datetimeFigureOut">
              <a:rPr lang="da-DK" smtClean="0"/>
              <a:t>19-11-2025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7A9DA0A4-FF1E-40FF-11A7-43DF8EA47B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9A818242-B30A-4AE8-56E0-948618F83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8D79-007F-4987-9F74-1D341A155D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522422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DDK HøjreBoks Venstre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dsholder til billede 2">
            <a:extLst>
              <a:ext uri="{FF2B5EF4-FFF2-40B4-BE49-F238E27FC236}">
                <a16:creationId xmlns:a16="http://schemas.microsoft.com/office/drawing/2014/main" id="{26D76BE8-13E6-C743-A5E8-D8C351A6D5D4}"/>
              </a:ext>
            </a:extLst>
          </p:cNvPr>
          <p:cNvSpPr>
            <a:spLocks noGrp="1"/>
          </p:cNvSpPr>
          <p:nvPr>
            <p:ph type="pic" idx="14"/>
          </p:nvPr>
        </p:nvSpPr>
        <p:spPr>
          <a:xfrm>
            <a:off x="1" y="0"/>
            <a:ext cx="6095999" cy="6858000"/>
          </a:xfrm>
          <a:prstGeom prst="rect">
            <a:avLst/>
          </a:prstGeom>
        </p:spPr>
      </p:sp>
      <p:sp>
        <p:nvSpPr>
          <p:cNvPr id="2" name="Pladsholder til billede 2">
            <a:extLst>
              <a:ext uri="{FF2B5EF4-FFF2-40B4-BE49-F238E27FC236}">
                <a16:creationId xmlns:a16="http://schemas.microsoft.com/office/drawing/2014/main" id="{27D3B790-DC0F-C25D-B1BE-1B495A409112}"/>
              </a:ext>
            </a:extLst>
          </p:cNvPr>
          <p:cNvSpPr>
            <a:spLocks noGrp="1"/>
          </p:cNvSpPr>
          <p:nvPr>
            <p:ph type="pic" idx="17"/>
          </p:nvPr>
        </p:nvSpPr>
        <p:spPr>
          <a:xfrm>
            <a:off x="5373757" y="0"/>
            <a:ext cx="6818242" cy="6858000"/>
          </a:xfrm>
          <a:prstGeom prst="rect">
            <a:avLst/>
          </a:prstGeom>
        </p:spPr>
      </p:sp>
      <p:sp>
        <p:nvSpPr>
          <p:cNvPr id="8" name="Pladsholder til indhold 2">
            <a:extLst>
              <a:ext uri="{FF2B5EF4-FFF2-40B4-BE49-F238E27FC236}">
                <a16:creationId xmlns:a16="http://schemas.microsoft.com/office/drawing/2014/main" id="{F3E076DB-854B-7C48-97B2-3FB4EC3E1CF5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7119723" y="2232991"/>
            <a:ext cx="4369904" cy="38793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FontTx/>
              <a:buNone/>
              <a:defRPr sz="2400" b="1" i="0" spc="150" baseline="0">
                <a:ln>
                  <a:noFill/>
                </a:ln>
                <a:solidFill>
                  <a:schemeClr val="bg1"/>
                </a:solidFill>
                <a:latin typeface="Futura PT Heavy" panose="020B0502020204020303" pitchFamily="34" charset="77"/>
              </a:defRPr>
            </a:lvl1pPr>
          </a:lstStyle>
          <a:p>
            <a:r>
              <a:rPr lang="da-DK" dirty="0"/>
              <a:t>Underoverskrift eller punktopstilling</a:t>
            </a:r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EDBFB7E4-875D-A642-AC31-867062963AD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19723" y="745635"/>
            <a:ext cx="4369904" cy="1215687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4800" b="1" i="0">
                <a:solidFill>
                  <a:schemeClr val="bg1"/>
                </a:solidFill>
                <a:latin typeface="Futura PT Heavy" panose="020B0502020204020303" pitchFamily="34" charset="77"/>
              </a:defRPr>
            </a:lvl1pPr>
          </a:lstStyle>
          <a:p>
            <a:r>
              <a:rPr lang="da-DK" dirty="0"/>
              <a:t>Overskrift</a:t>
            </a:r>
          </a:p>
        </p:txBody>
      </p:sp>
    </p:spTree>
    <p:extLst>
      <p:ext uri="{BB962C8B-B14F-4D97-AF65-F5344CB8AC3E}">
        <p14:creationId xmlns:p14="http://schemas.microsoft.com/office/powerpoint/2010/main" val="261071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7F32DC-4CD0-6AF6-1D22-BC86EADFAE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F0BEFD1-F935-024E-D7FC-75A92E3F9F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AC3A6BD-3672-BD1A-7F1F-40EC4DEA3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D69-FCA7-401E-89D6-33B8767B4769}" type="datetimeFigureOut">
              <a:rPr lang="da-DK" smtClean="0"/>
              <a:t>19-11-2025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604B74A-6E2D-C843-A0C4-5909C7D797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1F98338-6BBE-9018-853B-9FA097719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8D79-007F-4987-9F74-1D341A155D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919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9BAAFA8-CADA-2634-E41D-9727540A6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1E2E3D6-3E64-DCCD-1738-E7440E35F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346A72F-BB3B-96C4-E833-5610072B0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D69-FCA7-401E-89D6-33B8767B4769}" type="datetimeFigureOut">
              <a:rPr lang="da-DK" smtClean="0"/>
              <a:t>19-11-2025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844D889F-B983-D6EF-27B1-8164C7F1CC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D0071B9-C7BB-DD3D-6E51-8FA17512C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8D79-007F-4987-9F74-1D341A155D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676805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156AAA-C624-15C7-B511-A7CD10E9C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5D3EDA51-E8A3-4271-A3E3-E1A0BF2B2C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7126F20A-6338-8C89-1201-6F835DABB8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2DA9667C-9EBC-CADF-0472-F8746D444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D69-FCA7-401E-89D6-33B8767B4769}" type="datetimeFigureOut">
              <a:rPr lang="da-DK" smtClean="0"/>
              <a:t>19-11-2025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CD5A5AD-E8DE-D929-3AC8-0F98D7C18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2BEC3E49-AF5D-8077-A18D-D909B5C480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8D79-007F-4987-9F74-1D341A155D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00661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C668C81-0C85-D3F5-164E-188DB0DC4B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65944D09-2DF1-9E7F-1FFA-EA7F35DA27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E8307CCD-8546-D241-AF2A-C9846A4569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C6346F07-D068-6A2E-9BCD-A84E76CAD9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EE4EF06-2ACE-2831-A790-968E11BB3F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BCC139F6-2ABF-BBA3-A732-F18855CCE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D69-FCA7-401E-89D6-33B8767B4769}" type="datetimeFigureOut">
              <a:rPr lang="da-DK" smtClean="0"/>
              <a:t>19-11-2025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37647277-0A08-78F4-8D2D-D06447780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77B2AE52-CB3B-3719-1D62-80867F9E86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8D79-007F-4987-9F74-1D341A155D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7904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DF2AF0E-AAFA-E448-C7CC-F92C13B516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700F6798-C1FE-8F49-CD09-A7355AED8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D69-FCA7-401E-89D6-33B8767B4769}" type="datetimeFigureOut">
              <a:rPr lang="da-DK" smtClean="0"/>
              <a:t>19-11-2025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E221E3AD-89B5-6C08-8264-C79B4A9A8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6AA1E07D-8EE4-F2F9-F3F3-EFD1BF6B3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8D79-007F-4987-9F74-1D341A155D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1334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0FDB3AC-A34E-E8D4-38B3-7D5D984FF8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D69-FCA7-401E-89D6-33B8767B4769}" type="datetimeFigureOut">
              <a:rPr lang="da-DK" smtClean="0"/>
              <a:t>19-11-2025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71F9683D-786E-79B7-F933-57189C7F9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0B74E789-58BF-3A7F-9FB9-E7177113E1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8D79-007F-4987-9F74-1D341A155D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3985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6D2852D-A59B-C94B-7AE3-F98DB05FCE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3FFE09-42CA-2B71-06DF-B55AAE3E1B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2BBF1505-72D0-B391-1748-8D47BAB9D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C750EEC-A9F9-6014-3C5D-E87941D64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D69-FCA7-401E-89D6-33B8767B4769}" type="datetimeFigureOut">
              <a:rPr lang="da-DK" smtClean="0"/>
              <a:t>19-11-2025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46DCBCF2-C482-3776-208B-F61149409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7EE3D5F-D43E-942E-23AC-E0A0EAA5A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8D79-007F-4987-9F74-1D341A155D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2259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8F1E3C8-16D4-2176-45EC-0ABBC73937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EE4656F8-0623-B35F-6032-72A4941BACF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0186039-9D6F-9271-277E-4095CB722A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44579EAF-4646-DD18-D6E9-57C48AE16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4CFD69-FCA7-401E-89D6-33B8767B4769}" type="datetimeFigureOut">
              <a:rPr lang="da-DK" smtClean="0"/>
              <a:t>19-11-2025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B310C685-8909-DC48-2A41-66D15BB4A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FD072F6-2119-A588-884A-04202D7CD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5D8D79-007F-4987-9F74-1D341A155D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2785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BFCC48B-CC6C-B0C1-605A-CEFB79FDC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1BFAABC-5F7C-1AD2-ED2E-A9595CB849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61A75708-072C-AFFC-8E67-E536754CB87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4CFD69-FCA7-401E-89D6-33B8767B4769}" type="datetimeFigureOut">
              <a:rPr lang="da-DK" smtClean="0"/>
              <a:t>19-11-2025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D1EC094F-8543-FFE3-ED6B-8E0CCBB6D39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E990304-E57A-A65D-EA6B-56DF0E88BA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5D8D79-007F-4987-9F74-1D341A155D8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4312711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EY07nbppqrc?feature=oembed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nlinemedier 6" title="Rifkatus vidnesbyrd - efter rædsler kommer helbredelse">
            <a:hlinkClick r:id="" action="ppaction://media"/>
            <a:extLst>
              <a:ext uri="{FF2B5EF4-FFF2-40B4-BE49-F238E27FC236}">
                <a16:creationId xmlns:a16="http://schemas.microsoft.com/office/drawing/2014/main" id="{A46CFB56-959F-E5FE-FD1E-F182AF4BA936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2225" y="0"/>
            <a:ext cx="121475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641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71441EC5-BC78-A33E-6BCA-ADBE7BBFAF02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2" r="21212"/>
          <a:stretch/>
        </p:blipFill>
        <p:spPr>
          <a:xfrm>
            <a:off x="1" y="0"/>
            <a:ext cx="6095999" cy="6858000"/>
          </a:xfrm>
        </p:spPr>
      </p:pic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1621065B-6D7D-19F7-E53B-57BBA621B965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4184" r="-108"/>
          <a:stretch/>
        </p:blipFill>
        <p:spPr>
          <a:xfrm>
            <a:off x="5382638" y="0"/>
            <a:ext cx="6849535" cy="6858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4" name="Titel 4">
            <a:extLst>
              <a:ext uri="{FF2B5EF4-FFF2-40B4-BE49-F238E27FC236}">
                <a16:creationId xmlns:a16="http://schemas.microsoft.com/office/drawing/2014/main" id="{E8BD2EFA-2B9D-F8CC-E949-3BD4D0CDDB14}"/>
              </a:ext>
            </a:extLst>
          </p:cNvPr>
          <p:cNvSpPr txBox="1">
            <a:spLocks/>
          </p:cNvSpPr>
          <p:nvPr/>
        </p:nvSpPr>
        <p:spPr>
          <a:xfrm>
            <a:off x="6377042" y="1156993"/>
            <a:ext cx="5101595" cy="454400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bg1"/>
                </a:solidFill>
                <a:latin typeface="Futura PT Heavy" panose="020B0502020204020303" pitchFamily="34" charset="77"/>
                <a:ea typeface="+mj-ea"/>
                <a:cs typeface="+mj-cs"/>
              </a:defRPr>
            </a:lvl1pPr>
          </a:lstStyle>
          <a:p>
            <a:pPr lvl="0"/>
            <a:r>
              <a:rPr lang="da-DK" sz="3200" b="0" dirty="0" err="1"/>
              <a:t>Rifkatu</a:t>
            </a:r>
            <a:r>
              <a:rPr lang="da-DK" sz="3200" b="0" dirty="0"/>
              <a:t> lægger sin smerte ved korsets fod.</a:t>
            </a:r>
          </a:p>
          <a:p>
            <a:pPr lvl="0"/>
            <a:endParaRPr lang="da-DK" sz="3200" b="0" dirty="0"/>
          </a:p>
          <a:p>
            <a:pPr lvl="0"/>
            <a:r>
              <a:rPr lang="da-DK" sz="3200" b="0" dirty="0"/>
              <a:t>På Open Doors’ traumecenter har hun lært at tilgive.</a:t>
            </a:r>
          </a:p>
          <a:p>
            <a:pPr lvl="0"/>
            <a:endParaRPr lang="da-DK" sz="3200" b="0" dirty="0"/>
          </a:p>
          <a:p>
            <a:pPr lvl="0"/>
            <a:r>
              <a:rPr lang="da-DK" sz="3200" b="0" dirty="0"/>
              <a:t>Vil du bede for hende?</a:t>
            </a:r>
          </a:p>
        </p:txBody>
      </p:sp>
      <p:pic>
        <p:nvPicPr>
          <p:cNvPr id="5" name="Picture 6">
            <a:extLst>
              <a:ext uri="{FF2B5EF4-FFF2-40B4-BE49-F238E27FC236}">
                <a16:creationId xmlns:a16="http://schemas.microsoft.com/office/drawing/2014/main" id="{C412A89B-C74A-DBCE-C158-2817F6CCB7B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500" y="6331818"/>
            <a:ext cx="1320778" cy="159358"/>
          </a:xfrm>
          <a:prstGeom prst="rect">
            <a:avLst/>
          </a:prstGeom>
        </p:spPr>
      </p:pic>
      <p:pic>
        <p:nvPicPr>
          <p:cNvPr id="9" name="Picture 11">
            <a:extLst>
              <a:ext uri="{FF2B5EF4-FFF2-40B4-BE49-F238E27FC236}">
                <a16:creationId xmlns:a16="http://schemas.microsoft.com/office/drawing/2014/main" id="{2B642C81-BDEE-38B9-E1CF-26FC0EFC7191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rcRect l="37321" t="5084" r="38946" b="2649"/>
          <a:stretch/>
        </p:blipFill>
        <p:spPr>
          <a:xfrm rot="10800000">
            <a:off x="11303540" y="-1"/>
            <a:ext cx="881973" cy="6857998"/>
          </a:xfrm>
          <a:prstGeom prst="rect">
            <a:avLst/>
          </a:prstGeom>
          <a:noFill/>
        </p:spPr>
      </p:pic>
      <p:pic>
        <p:nvPicPr>
          <p:cNvPr id="11" name="Grafik 12">
            <a:extLst>
              <a:ext uri="{FF2B5EF4-FFF2-40B4-BE49-F238E27FC236}">
                <a16:creationId xmlns:a16="http://schemas.microsoft.com/office/drawing/2014/main" id="{F629DF9A-4419-6642-FA4C-178E69EAAE9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452816" y="5633305"/>
            <a:ext cx="1732697" cy="122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371106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ladsholder til billede 5">
            <a:extLst>
              <a:ext uri="{FF2B5EF4-FFF2-40B4-BE49-F238E27FC236}">
                <a16:creationId xmlns:a16="http://schemas.microsoft.com/office/drawing/2014/main" id="{71441EC5-BC78-A33E-6BCA-ADBE7BBFAF02}"/>
              </a:ext>
            </a:extLst>
          </p:cNvPr>
          <p:cNvPicPr>
            <a:picLocks noGrp="1" noChangeAspect="1"/>
          </p:cNvPicPr>
          <p:nvPr>
            <p:ph type="pic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2" r="21212"/>
          <a:stretch/>
        </p:blipFill>
        <p:spPr>
          <a:xfrm>
            <a:off x="1" y="0"/>
            <a:ext cx="6095999" cy="6858000"/>
          </a:xfrm>
        </p:spPr>
      </p:pic>
      <p:pic>
        <p:nvPicPr>
          <p:cNvPr id="7" name="Pladsholder til billede 6">
            <a:extLst>
              <a:ext uri="{FF2B5EF4-FFF2-40B4-BE49-F238E27FC236}">
                <a16:creationId xmlns:a16="http://schemas.microsoft.com/office/drawing/2014/main" id="{1621065B-6D7D-19F7-E53B-57BBA621B965}"/>
              </a:ext>
            </a:extLst>
          </p:cNvPr>
          <p:cNvPicPr>
            <a:picLocks noGrp="1" noChangeAspect="1"/>
          </p:cNvPicPr>
          <p:nvPr>
            <p:ph type="pic" idx="17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44184" r="-108"/>
          <a:stretch/>
        </p:blipFill>
        <p:spPr>
          <a:xfrm>
            <a:off x="5382435" y="0"/>
            <a:ext cx="6856223" cy="6858000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2" name="Titel 4">
            <a:extLst>
              <a:ext uri="{FF2B5EF4-FFF2-40B4-BE49-F238E27FC236}">
                <a16:creationId xmlns:a16="http://schemas.microsoft.com/office/drawing/2014/main" id="{33F6C8D5-77E3-57C8-8945-D014B2DF682C}"/>
              </a:ext>
            </a:extLst>
          </p:cNvPr>
          <p:cNvSpPr txBox="1">
            <a:spLocks/>
          </p:cNvSpPr>
          <p:nvPr/>
        </p:nvSpPr>
        <p:spPr>
          <a:xfrm>
            <a:off x="6407285" y="323851"/>
            <a:ext cx="4820094" cy="10572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bg1"/>
                </a:solidFill>
                <a:latin typeface="Futura PT Heavy" panose="020B0502020204020303" pitchFamily="34" charset="77"/>
                <a:ea typeface="+mj-ea"/>
                <a:cs typeface="+mj-cs"/>
              </a:defRPr>
            </a:lvl1pPr>
          </a:lstStyle>
          <a:p>
            <a:r>
              <a:rPr lang="da-DK" sz="6600" dirty="0">
                <a:latin typeface="Futura PT Bold" panose="020B0502020204020303" pitchFamily="34" charset="77"/>
              </a:rPr>
              <a:t>Støt </a:t>
            </a:r>
            <a:endParaRPr lang="da-DK" sz="3200" dirty="0">
              <a:solidFill>
                <a:srgbClr val="E75620"/>
              </a:solidFill>
              <a:latin typeface="Futura PT Bold" panose="020B0502020204020303" pitchFamily="34" charset="77"/>
            </a:endParaRPr>
          </a:p>
        </p:txBody>
      </p:sp>
      <p:sp>
        <p:nvSpPr>
          <p:cNvPr id="4" name="Titel 4">
            <a:extLst>
              <a:ext uri="{FF2B5EF4-FFF2-40B4-BE49-F238E27FC236}">
                <a16:creationId xmlns:a16="http://schemas.microsoft.com/office/drawing/2014/main" id="{E8BD2EFA-2B9D-F8CC-E949-3BD4D0CDDB14}"/>
              </a:ext>
            </a:extLst>
          </p:cNvPr>
          <p:cNvSpPr txBox="1">
            <a:spLocks/>
          </p:cNvSpPr>
          <p:nvPr/>
        </p:nvSpPr>
        <p:spPr>
          <a:xfrm>
            <a:off x="6407284" y="1601821"/>
            <a:ext cx="5032239" cy="391315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i="0" kern="1200">
                <a:solidFill>
                  <a:schemeClr val="bg1"/>
                </a:solidFill>
                <a:latin typeface="Futura PT Heavy" panose="020B0502020204020303" pitchFamily="34" charset="77"/>
                <a:ea typeface="+mj-ea"/>
                <a:cs typeface="+mj-cs"/>
              </a:defRPr>
            </a:lvl1pPr>
          </a:lstStyle>
          <a:p>
            <a:r>
              <a:rPr lang="da-DK" sz="3200" b="0" dirty="0"/>
              <a:t>Vil du hjælpe, så endnu flere kristne kvinder i Nigeria kan få hjælp til at bearbejde deres traume?</a:t>
            </a:r>
          </a:p>
          <a:p>
            <a:pPr algn="l"/>
            <a:endParaRPr lang="da-DK" sz="2200" dirty="0">
              <a:effectLst/>
              <a:latin typeface="ProximaNova-Bold" panose="02000506030000020004" pitchFamily="50" charset="0"/>
              <a:ea typeface="Calibri" panose="020F0502020204030204" pitchFamily="34" charset="0"/>
            </a:endParaRP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0FCC0F75-AB09-69CA-29F1-AE932AA0ADB0}"/>
              </a:ext>
            </a:extLst>
          </p:cNvPr>
          <p:cNvSpPr txBox="1"/>
          <p:nvPr/>
        </p:nvSpPr>
        <p:spPr>
          <a:xfrm>
            <a:off x="6407284" y="4521018"/>
            <a:ext cx="526034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4000" dirty="0">
                <a:solidFill>
                  <a:schemeClr val="bg1"/>
                </a:solidFill>
                <a:latin typeface="Futura PT Heavy" panose="020B0802020204020303" pitchFamily="34" charset="0"/>
              </a:rPr>
              <a:t>MobilePay </a:t>
            </a:r>
            <a:r>
              <a:rPr lang="da-DK" sz="4000" dirty="0">
                <a:solidFill>
                  <a:srgbClr val="FFFFFF"/>
                </a:solidFill>
                <a:latin typeface="Futura PT Heavy" panose="020B0802020204020303" pitchFamily="34" charset="0"/>
              </a:rPr>
              <a:t>10298</a:t>
            </a:r>
          </a:p>
          <a:p>
            <a:pPr algn="ctr"/>
            <a:r>
              <a:rPr lang="da-DK" sz="2000" dirty="0">
                <a:solidFill>
                  <a:schemeClr val="bg1"/>
                </a:solidFill>
                <a:latin typeface="Futura PT Heavy" panose="020B0802020204020303" pitchFamily="34" charset="0"/>
              </a:rPr>
              <a:t>Mærk gaven ”Afrika”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195B2AD8-888D-32E2-BDA2-332C993CD4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0500" y="6331818"/>
            <a:ext cx="1320778" cy="159358"/>
          </a:xfrm>
          <a:prstGeom prst="rect">
            <a:avLst/>
          </a:prstGeom>
        </p:spPr>
      </p:pic>
      <p:pic>
        <p:nvPicPr>
          <p:cNvPr id="11" name="Picture 11">
            <a:extLst>
              <a:ext uri="{FF2B5EF4-FFF2-40B4-BE49-F238E27FC236}">
                <a16:creationId xmlns:a16="http://schemas.microsoft.com/office/drawing/2014/main" id="{38D769AD-F1D4-1AF9-5FFB-63DF1A88F688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/>
          </a:blip>
          <a:srcRect l="37321" t="5084" r="38946" b="2649"/>
          <a:stretch/>
        </p:blipFill>
        <p:spPr>
          <a:xfrm rot="10800000">
            <a:off x="11303540" y="-1"/>
            <a:ext cx="881973" cy="6857998"/>
          </a:xfrm>
          <a:prstGeom prst="rect">
            <a:avLst/>
          </a:prstGeom>
          <a:noFill/>
        </p:spPr>
      </p:pic>
      <p:pic>
        <p:nvPicPr>
          <p:cNvPr id="12" name="Grafik 12">
            <a:extLst>
              <a:ext uri="{FF2B5EF4-FFF2-40B4-BE49-F238E27FC236}">
                <a16:creationId xmlns:a16="http://schemas.microsoft.com/office/drawing/2014/main" id="{C33B33E1-AF6F-4A72-CF9D-2AE0E635F6F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/>
        </p:blipFill>
        <p:spPr>
          <a:xfrm>
            <a:off x="10452816" y="5633305"/>
            <a:ext cx="1732696" cy="1224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470277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</TotalTime>
  <Words>90</Words>
  <Application>Microsoft Office PowerPoint</Application>
  <PresentationFormat>Widescreen</PresentationFormat>
  <Paragraphs>13</Paragraphs>
  <Slides>3</Slides>
  <Notes>3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7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3</vt:i4>
      </vt:variant>
    </vt:vector>
  </HeadingPairs>
  <TitlesOfParts>
    <vt:vector size="11" baseType="lpstr">
      <vt:lpstr>Arial</vt:lpstr>
      <vt:lpstr>Calibri</vt:lpstr>
      <vt:lpstr>Calibri Light</vt:lpstr>
      <vt:lpstr>Futura PT Bold</vt:lpstr>
      <vt:lpstr>Futura PT Heavy</vt:lpstr>
      <vt:lpstr>ProximaNova-Bold</vt:lpstr>
      <vt:lpstr>Segoe UI</vt:lpstr>
      <vt:lpstr>Office-tema</vt:lpstr>
      <vt:lpstr>PowerPoint-præsentation</vt:lpstr>
      <vt:lpstr>PowerPoint-præsentation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Simon Grud</dc:creator>
  <cp:lastModifiedBy>Astrid Andersen</cp:lastModifiedBy>
  <cp:revision>5</cp:revision>
  <dcterms:created xsi:type="dcterms:W3CDTF">2024-10-21T11:50:56Z</dcterms:created>
  <dcterms:modified xsi:type="dcterms:W3CDTF">2025-11-19T08:23:00Z</dcterms:modified>
</cp:coreProperties>
</file>